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ppt/authors.xml" ContentType="application/vnd.ms-powerpoint.authors+xml"/>
  <Override PartName="/ppt/slides/slide21.xml" ContentType="application/vnd.openxmlformats-officedocument.presentationml.slide+xml"/>
  <Override PartName="/ppt/slideLayouts/slideLayout2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3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46.xml" ContentType="application/vnd.openxmlformats-officedocument.presentationml.slideLayout+xml"/>
  <Override PartName="/ppt/notesMasters/notesMaster11.xml" ContentType="application/vnd.openxmlformats-officedocument.presentationml.notesMaster+xml"/>
  <Override PartName="/ppt/theme/theme23.xml" ContentType="application/vnd.openxmlformats-officedocument.theme+xml"/>
  <Override PartName="/ppt/tableStyles.xml" ContentType="application/vnd.openxmlformats-officedocument.presentationml.tableStyles+xml"/>
  <Override PartName="/ppt/slides/slide12.xml" ContentType="application/vnd.openxmlformats-officedocument.presentationml.slide+xml"/>
  <Override PartName="/customXml/item3.xml" ContentType="application/xml"/>
  <Override PartName="/customXml/itemProps31.xml" ContentType="application/vnd.openxmlformats-officedocument.customXmlProperties+xml"/>
  <Override PartName="/ppt/slides/slide53.xml" ContentType="application/vnd.openxmlformats-officedocument.presentationml.slide+xml"/>
  <Override PartName="/ppt/slides/slide44.xml" ContentType="application/vnd.openxmlformats-officedocument.presentationml.slide+xml"/>
  <Override PartName="/ppt/diagrams/layout11.xml" ContentType="application/vnd.openxmlformats-officedocument.drawingml.diagramLayout+xml"/>
  <Override PartName="/ppt/diagrams/data11.xml" ContentType="application/vnd.openxmlformats-officedocument.drawingml.diagramData+xml"/>
  <Override PartName="/ppt/diagrams/drawing1.xml" ContentType="application/vnd.ms-office.drawingml.diagramDrawing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customXml/item22.xml" ContentType="application/xml"/>
  <Override PartName="/customXml/itemProps22.xml" ContentType="application/vnd.openxmlformats-officedocument.customXmlProperties+xml"/>
  <Override PartName="/ppt/viewProps.xml" ContentType="application/vnd.openxmlformats-officedocument.presentationml.viewProps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9" r:id="rId2"/>
    <p:sldId id="280" r:id="rId3"/>
    <p:sldId id="281" r:id="rId4"/>
    <p:sldId id="283" r:id="rId5"/>
    <p:sldId id="28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20" userDrawn="1">
          <p15:clr>
            <a:srgbClr val="A4A3A4"/>
          </p15:clr>
        </p15:guide>
        <p15:guide id="3" pos="7176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504" userDrawn="1">
          <p15:clr>
            <a:srgbClr val="A4A3A4"/>
          </p15:clr>
        </p15:guide>
        <p15:guide id="7" orient="horz" pos="1200" userDrawn="1">
          <p15:clr>
            <a:srgbClr val="A4A3A4"/>
          </p15:clr>
        </p15:guide>
        <p15:guide id="8" pos="2352" userDrawn="1">
          <p15:clr>
            <a:srgbClr val="A4A3A4"/>
          </p15:clr>
        </p15:guide>
        <p15:guide id="9" pos="3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7D5E00"/>
    <a:srgbClr val="A84A02"/>
    <a:srgbClr val="C45800"/>
    <a:srgbClr val="F55D00"/>
    <a:srgbClr val="0C1F49"/>
    <a:srgbClr val="21B062"/>
    <a:srgbClr val="696969"/>
    <a:srgbClr val="46696C"/>
    <a:srgbClr val="834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95388" autoAdjust="0"/>
  </p:normalViewPr>
  <p:slideViewPr>
    <p:cSldViewPr snapToGrid="0">
      <p:cViewPr>
        <p:scale>
          <a:sx n="100" d="100"/>
          <a:sy n="100" d="100"/>
        </p:scale>
        <p:origin x="58" y="149"/>
      </p:cViewPr>
      <p:guideLst>
        <p:guide pos="720"/>
        <p:guide pos="7176"/>
        <p:guide orient="horz" pos="2160"/>
        <p:guide pos="504"/>
        <p:guide orient="horz" pos="1200"/>
        <p:guide pos="2352"/>
        <p:guide pos="39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handoutMaster" Target="/ppt/handoutMasters/handoutMaster11.xml" Id="rId8" /><Relationship Type="http://schemas.microsoft.com/office/2018/10/relationships/authors" Target="/ppt/authors.xml" Id="rId13" /><Relationship Type="http://schemas.openxmlformats.org/officeDocument/2006/relationships/slide" Target="/ppt/slides/slide21.xml" Id="rId3" /><Relationship Type="http://schemas.openxmlformats.org/officeDocument/2006/relationships/notesMaster" Target="/ppt/notesMasters/notesMaster11.xml" Id="rId7" /><Relationship Type="http://schemas.openxmlformats.org/officeDocument/2006/relationships/tableStyles" Target="/ppt/tableStyles.xml" Id="rId12" /><Relationship Type="http://schemas.openxmlformats.org/officeDocument/2006/relationships/slide" Target="/ppt/slides/slide12.xml" Id="rId2" /><Relationship Type="http://schemas.openxmlformats.org/officeDocument/2006/relationships/customXml" Target="/customXml/item3.xml" Id="rId16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3.xml" Id="rId6" /><Relationship Type="http://schemas.openxmlformats.org/officeDocument/2006/relationships/theme" Target="/ppt/theme/theme12.xml" Id="rId11" /><Relationship Type="http://schemas.openxmlformats.org/officeDocument/2006/relationships/slide" Target="/ppt/slides/slide44.xml" Id="rId5" /><Relationship Type="http://schemas.openxmlformats.org/officeDocument/2006/relationships/customXml" Target="/customXml/item22.xml" Id="rId15" /><Relationship Type="http://schemas.openxmlformats.org/officeDocument/2006/relationships/viewProps" Target="/ppt/viewProps.xml" Id="rId10" /><Relationship Type="http://schemas.openxmlformats.org/officeDocument/2006/relationships/slide" Target="/ppt/slides/slide35.xml" Id="rId4" /><Relationship Type="http://schemas.openxmlformats.org/officeDocument/2006/relationships/presProps" Target="/ppt/presProps.xml" Id="rId9" /><Relationship Type="http://schemas.openxmlformats.org/officeDocument/2006/relationships/customXml" Target="/customXml/item13.xml" Id="rId14" /></Relationships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1.xml><?xml version="1.0" encoding="utf-8"?>
<dgm:dataModel xmlns:dgm="http://schemas.openxmlformats.org/drawingml/2006/diagram" xmlns:a="http://schemas.openxmlformats.org/drawingml/2006/main">
  <dgm:ptLst>
    <dgm:pt modelId="{15E9583F-D701-A94E-8B20-BDB8EFBC8D9D}" type="doc">
      <dgm:prSet loTypeId="urn:microsoft.com/office/officeart/2008/layout/PictureStrips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CF62DC-99BD-8240-9C93-70321397BB13}">
      <dgm:prSet phldrT="[Text]" custT="1"/>
      <dgm:spPr>
        <a:noFill/>
        <a:ln w="19050">
          <a:solidFill>
            <a:schemeClr val="accent4"/>
          </a:solidFill>
        </a:ln>
      </dgm:spPr>
      <dgm:t>
        <a:bodyPr/>
        <a:lstStyle/>
        <a:p>
          <a:r>
            <a:rPr lang="en-US" sz="1200" b="0" i="0" dirty="0">
              <a:solidFill>
                <a:schemeClr val="bg1"/>
              </a:solidFill>
              <a:effectLst/>
            </a:rPr>
            <a:t>Deliverables, real-time schemas, &amp; management framework</a:t>
          </a:r>
          <a:endParaRPr lang="en-US" sz="1200" dirty="0">
            <a:solidFill>
              <a:schemeClr val="bg1"/>
            </a:solidFill>
          </a:endParaRPr>
        </a:p>
      </dgm:t>
    </dgm:pt>
    <dgm:pt modelId="{B8DB0BF1-B01D-DD4B-B707-67E25DDAC682}" type="parTrans" cxnId="{47CA9749-BEAB-B44F-93F6-E585C14D5A2B}">
      <dgm:prSet/>
      <dgm:spPr/>
      <dgm:t>
        <a:bodyPr/>
        <a:lstStyle/>
        <a:p>
          <a:endParaRPr lang="en-US"/>
        </a:p>
      </dgm:t>
    </dgm:pt>
    <dgm:pt modelId="{4EDF35B3-D0DA-BC45-85EB-9BE75FB40C75}" type="sibTrans" cxnId="{47CA9749-BEAB-B44F-93F6-E585C14D5A2B}">
      <dgm:prSet/>
      <dgm:spPr/>
      <dgm:t>
        <a:bodyPr/>
        <a:lstStyle/>
        <a:p>
          <a:endParaRPr lang="en-US"/>
        </a:p>
      </dgm:t>
    </dgm:pt>
    <dgm:pt modelId="{84F7CA02-D744-C944-8454-C2C842AF2216}">
      <dgm:prSet phldrT="[Text]" custT="1"/>
      <dgm:spPr>
        <a:noFill/>
        <a:ln w="19050">
          <a:solidFill>
            <a:schemeClr val="accent1"/>
          </a:solidFill>
        </a:ln>
      </dgm:spPr>
      <dgm:t>
        <a:bodyPr/>
        <a:lstStyle/>
        <a:p>
          <a:r>
            <a:rPr lang="en-US" sz="1200" b="0" i="0" dirty="0">
              <a:solidFill>
                <a:schemeClr val="bg1"/>
              </a:solidFill>
              <a:effectLst/>
            </a:rPr>
            <a:t>Growth strategies, customer service, &amp; sustainability</a:t>
          </a:r>
          <a:endParaRPr lang="en-US" sz="1200" dirty="0"/>
        </a:p>
      </dgm:t>
    </dgm:pt>
    <dgm:pt modelId="{16C4E20B-D7DA-064F-B0C1-2AC03993985B}" type="parTrans" cxnId="{E56755CA-650F-A347-9803-2AF3EC46D321}">
      <dgm:prSet/>
      <dgm:spPr/>
      <dgm:t>
        <a:bodyPr/>
        <a:lstStyle/>
        <a:p>
          <a:endParaRPr lang="en-US"/>
        </a:p>
      </dgm:t>
    </dgm:pt>
    <dgm:pt modelId="{A81681E5-884D-334B-8DF5-B0E5B714B674}" type="sibTrans" cxnId="{E56755CA-650F-A347-9803-2AF3EC46D321}">
      <dgm:prSet/>
      <dgm:spPr/>
      <dgm:t>
        <a:bodyPr/>
        <a:lstStyle/>
        <a:p>
          <a:endParaRPr lang="en-US"/>
        </a:p>
      </dgm:t>
    </dgm:pt>
    <dgm:pt modelId="{C85E4165-FA56-BC4B-9B4D-45C714961B95}">
      <dgm:prSet phldrT="[Text]" custT="1"/>
      <dgm:spPr>
        <a:noFill/>
        <a:ln w="19050">
          <a:solidFill>
            <a:schemeClr val="accent2"/>
          </a:solidFill>
        </a:ln>
      </dgm:spPr>
      <dgm:t>
        <a:bodyPr/>
        <a:lstStyle/>
        <a:p>
          <a:r>
            <a:rPr lang="en-US" sz="1200" b="0" i="0" dirty="0">
              <a:solidFill>
                <a:schemeClr val="bg1"/>
              </a:solidFill>
              <a:effectLst/>
            </a:rPr>
            <a:t>Idea generation, intellectual capital, &amp; web-enabled tech</a:t>
          </a:r>
          <a:endParaRPr lang="en-US" sz="1200" dirty="0"/>
        </a:p>
      </dgm:t>
    </dgm:pt>
    <dgm:pt modelId="{1F326C76-CDF3-1B41-B4B0-2AE92E59FABE}" type="parTrans" cxnId="{8217542A-F851-6A4E-9290-1E267B53D0A0}">
      <dgm:prSet/>
      <dgm:spPr/>
      <dgm:t>
        <a:bodyPr/>
        <a:lstStyle/>
        <a:p>
          <a:endParaRPr lang="en-US"/>
        </a:p>
      </dgm:t>
    </dgm:pt>
    <dgm:pt modelId="{4E07FAA4-6209-4149-875D-0D9E14A1112A}" type="sibTrans" cxnId="{8217542A-F851-6A4E-9290-1E267B53D0A0}">
      <dgm:prSet/>
      <dgm:spPr/>
      <dgm:t>
        <a:bodyPr/>
        <a:lstStyle/>
        <a:p>
          <a:endParaRPr lang="en-US"/>
        </a:p>
      </dgm:t>
    </dgm:pt>
    <dgm:pt modelId="{36DCD7B1-B3A7-0647-8F08-E22A83AB5805}" type="pres">
      <dgm:prSet presAssocID="{15E9583F-D701-A94E-8B20-BDB8EFBC8D9D}" presName="Name0" presStyleCnt="0">
        <dgm:presLayoutVars>
          <dgm:dir/>
          <dgm:resizeHandles val="exact"/>
        </dgm:presLayoutVars>
      </dgm:prSet>
      <dgm:spPr/>
    </dgm:pt>
    <dgm:pt modelId="{2256DB72-E3DA-AF40-A059-B52723DA4B94}" type="pres">
      <dgm:prSet presAssocID="{84F7CA02-D744-C944-8454-C2C842AF2216}" presName="composite" presStyleCnt="0"/>
      <dgm:spPr/>
    </dgm:pt>
    <dgm:pt modelId="{93B416A0-982A-5E42-8AB6-78F565DCE019}" type="pres">
      <dgm:prSet presAssocID="{84F7CA02-D744-C944-8454-C2C842AF2216}" presName="rect1" presStyleLbl="trAlignAcc1" presStyleIdx="0" presStyleCnt="3" custScaleX="115985" custScaleY="71792" custLinFactNeighborX="10326" custLinFactNeighborY="1202">
        <dgm:presLayoutVars>
          <dgm:bulletEnabled val="1"/>
        </dgm:presLayoutVars>
      </dgm:prSet>
      <dgm:spPr/>
    </dgm:pt>
    <dgm:pt modelId="{8879166E-223E-CE4B-9802-655AAA958DCB}" type="pres">
      <dgm:prSet presAssocID="{84F7CA02-D744-C944-8454-C2C842AF2216}" presName="rect2" presStyleLbl="fgImgPlace1" presStyleIdx="0" presStyleCnt="3" custScaleX="201677" custScaleY="34302" custLinFactNeighborX="-48060" custLinFactNeighborY="7458"/>
      <dgm:spPr>
        <a:solidFill>
          <a:schemeClr val="accent1"/>
        </a:solidFill>
        <a:ln>
          <a:solidFill>
            <a:schemeClr val="accent1"/>
          </a:solidFill>
        </a:ln>
      </dgm:spPr>
    </dgm:pt>
    <dgm:pt modelId="{DB0E3E20-B432-CF40-AE16-21302A48BFAC}" type="pres">
      <dgm:prSet presAssocID="{A81681E5-884D-334B-8DF5-B0E5B714B674}" presName="sibTrans" presStyleCnt="0"/>
      <dgm:spPr/>
    </dgm:pt>
    <dgm:pt modelId="{E5692754-8277-F745-9393-433D790FE37A}" type="pres">
      <dgm:prSet presAssocID="{C85E4165-FA56-BC4B-9B4D-45C714961B95}" presName="composite" presStyleCnt="0"/>
      <dgm:spPr/>
    </dgm:pt>
    <dgm:pt modelId="{331A4E56-F2D6-2948-8862-6D173A89D879}" type="pres">
      <dgm:prSet presAssocID="{C85E4165-FA56-BC4B-9B4D-45C714961B95}" presName="rect1" presStyleLbl="trAlignAcc1" presStyleIdx="1" presStyleCnt="3" custScaleX="115985" custScaleY="71792" custLinFactNeighborX="10326" custLinFactNeighborY="1202">
        <dgm:presLayoutVars>
          <dgm:bulletEnabled val="1"/>
        </dgm:presLayoutVars>
      </dgm:prSet>
      <dgm:spPr/>
    </dgm:pt>
    <dgm:pt modelId="{BA36DC66-A3DF-DF45-ADC5-9BC76E161C72}" type="pres">
      <dgm:prSet presAssocID="{C85E4165-FA56-BC4B-9B4D-45C714961B95}" presName="rect2" presStyleLbl="fgImgPlace1" presStyleIdx="1" presStyleCnt="3" custScaleX="201677" custScaleY="34302" custLinFactNeighborX="-48060" custLinFactNeighborY="7458"/>
      <dgm:spPr>
        <a:solidFill>
          <a:schemeClr val="accent2"/>
        </a:solidFill>
        <a:ln>
          <a:solidFill>
            <a:schemeClr val="accent2"/>
          </a:solidFill>
        </a:ln>
      </dgm:spPr>
    </dgm:pt>
    <dgm:pt modelId="{99424B2E-D756-B944-8FB1-8BA048CC0D62}" type="pres">
      <dgm:prSet presAssocID="{4E07FAA4-6209-4149-875D-0D9E14A1112A}" presName="sibTrans" presStyleCnt="0"/>
      <dgm:spPr/>
    </dgm:pt>
    <dgm:pt modelId="{AF4D2EF4-701A-A64E-A02B-F25B5E4D8D8D}" type="pres">
      <dgm:prSet presAssocID="{05CF62DC-99BD-8240-9C93-70321397BB13}" presName="composite" presStyleCnt="0"/>
      <dgm:spPr/>
    </dgm:pt>
    <dgm:pt modelId="{0C1FA40A-1A18-ED48-A237-CE6A3685C3AC}" type="pres">
      <dgm:prSet presAssocID="{05CF62DC-99BD-8240-9C93-70321397BB13}" presName="rect1" presStyleLbl="trAlignAcc1" presStyleIdx="2" presStyleCnt="3" custScaleX="115985" custScaleY="71792" custLinFactNeighborX="10326" custLinFactNeighborY="1202">
        <dgm:presLayoutVars>
          <dgm:bulletEnabled val="1"/>
        </dgm:presLayoutVars>
      </dgm:prSet>
      <dgm:spPr/>
    </dgm:pt>
    <dgm:pt modelId="{ED0EA7E1-CD74-0E44-89E8-835183A6E1CE}" type="pres">
      <dgm:prSet presAssocID="{05CF62DC-99BD-8240-9C93-70321397BB13}" presName="rect2" presStyleLbl="fgImgPlace1" presStyleIdx="2" presStyleCnt="3" custScaleX="201677" custScaleY="34302" custLinFactNeighborX="-48060" custLinFactNeighborY="7458"/>
      <dgm:spPr>
        <a:solidFill>
          <a:schemeClr val="accent4"/>
        </a:solidFill>
        <a:ln>
          <a:solidFill>
            <a:schemeClr val="accent4"/>
          </a:solidFill>
        </a:ln>
      </dgm:spPr>
    </dgm:pt>
  </dgm:ptLst>
  <dgm:cxnLst>
    <dgm:cxn modelId="{8217542A-F851-6A4E-9290-1E267B53D0A0}" srcId="{15E9583F-D701-A94E-8B20-BDB8EFBC8D9D}" destId="{C85E4165-FA56-BC4B-9B4D-45C714961B95}" srcOrd="1" destOrd="0" parTransId="{1F326C76-CDF3-1B41-B4B0-2AE92E59FABE}" sibTransId="{4E07FAA4-6209-4149-875D-0D9E14A1112A}"/>
    <dgm:cxn modelId="{AB60042D-9F19-6B46-B9CE-0FD23F0E2701}" type="presOf" srcId="{84F7CA02-D744-C944-8454-C2C842AF2216}" destId="{93B416A0-982A-5E42-8AB6-78F565DCE019}" srcOrd="0" destOrd="0" presId="urn:microsoft.com/office/officeart/2008/layout/PictureStrips"/>
    <dgm:cxn modelId="{F1F33E37-F2F8-FE49-9942-FCDBCAA02BC5}" type="presOf" srcId="{C85E4165-FA56-BC4B-9B4D-45C714961B95}" destId="{331A4E56-F2D6-2948-8862-6D173A89D879}" srcOrd="0" destOrd="0" presId="urn:microsoft.com/office/officeart/2008/layout/PictureStrips"/>
    <dgm:cxn modelId="{B42FC63B-32F1-E648-9A20-AD50DC750B39}" type="presOf" srcId="{05CF62DC-99BD-8240-9C93-70321397BB13}" destId="{0C1FA40A-1A18-ED48-A237-CE6A3685C3AC}" srcOrd="0" destOrd="0" presId="urn:microsoft.com/office/officeart/2008/layout/PictureStrips"/>
    <dgm:cxn modelId="{47CA9749-BEAB-B44F-93F6-E585C14D5A2B}" srcId="{15E9583F-D701-A94E-8B20-BDB8EFBC8D9D}" destId="{05CF62DC-99BD-8240-9C93-70321397BB13}" srcOrd="2" destOrd="0" parTransId="{B8DB0BF1-B01D-DD4B-B707-67E25DDAC682}" sibTransId="{4EDF35B3-D0DA-BC45-85EB-9BE75FB40C75}"/>
    <dgm:cxn modelId="{C1B417C3-3E5B-B640-8BEC-8DE2B836EE87}" type="presOf" srcId="{15E9583F-D701-A94E-8B20-BDB8EFBC8D9D}" destId="{36DCD7B1-B3A7-0647-8F08-E22A83AB5805}" srcOrd="0" destOrd="0" presId="urn:microsoft.com/office/officeart/2008/layout/PictureStrips"/>
    <dgm:cxn modelId="{E56755CA-650F-A347-9803-2AF3EC46D321}" srcId="{15E9583F-D701-A94E-8B20-BDB8EFBC8D9D}" destId="{84F7CA02-D744-C944-8454-C2C842AF2216}" srcOrd="0" destOrd="0" parTransId="{16C4E20B-D7DA-064F-B0C1-2AC03993985B}" sibTransId="{A81681E5-884D-334B-8DF5-B0E5B714B674}"/>
    <dgm:cxn modelId="{A142E086-A989-CD41-97F0-8688CB66FDD0}" type="presParOf" srcId="{36DCD7B1-B3A7-0647-8F08-E22A83AB5805}" destId="{2256DB72-E3DA-AF40-A059-B52723DA4B94}" srcOrd="0" destOrd="0" presId="urn:microsoft.com/office/officeart/2008/layout/PictureStrips"/>
    <dgm:cxn modelId="{9A6AB964-6589-C24F-BE17-251B0273D372}" type="presParOf" srcId="{2256DB72-E3DA-AF40-A059-B52723DA4B94}" destId="{93B416A0-982A-5E42-8AB6-78F565DCE019}" srcOrd="0" destOrd="0" presId="urn:microsoft.com/office/officeart/2008/layout/PictureStrips"/>
    <dgm:cxn modelId="{5E532B4E-614D-4C44-8E4C-5E2A15576898}" type="presParOf" srcId="{2256DB72-E3DA-AF40-A059-B52723DA4B94}" destId="{8879166E-223E-CE4B-9802-655AAA958DCB}" srcOrd="1" destOrd="0" presId="urn:microsoft.com/office/officeart/2008/layout/PictureStrips"/>
    <dgm:cxn modelId="{2834BA36-6582-2643-A262-1FC86C7B7955}" type="presParOf" srcId="{36DCD7B1-B3A7-0647-8F08-E22A83AB5805}" destId="{DB0E3E20-B432-CF40-AE16-21302A48BFAC}" srcOrd="1" destOrd="0" presId="urn:microsoft.com/office/officeart/2008/layout/PictureStrips"/>
    <dgm:cxn modelId="{AA22E90E-7313-2346-ADEA-898DC28BBCC0}" type="presParOf" srcId="{36DCD7B1-B3A7-0647-8F08-E22A83AB5805}" destId="{E5692754-8277-F745-9393-433D790FE37A}" srcOrd="2" destOrd="0" presId="urn:microsoft.com/office/officeart/2008/layout/PictureStrips"/>
    <dgm:cxn modelId="{25284C32-A5C0-1646-9D2E-3AEE8ACA7012}" type="presParOf" srcId="{E5692754-8277-F745-9393-433D790FE37A}" destId="{331A4E56-F2D6-2948-8862-6D173A89D879}" srcOrd="0" destOrd="0" presId="urn:microsoft.com/office/officeart/2008/layout/PictureStrips"/>
    <dgm:cxn modelId="{1FC08BF4-2585-4C41-AD63-BA28B1E133FF}" type="presParOf" srcId="{E5692754-8277-F745-9393-433D790FE37A}" destId="{BA36DC66-A3DF-DF45-ADC5-9BC76E161C72}" srcOrd="1" destOrd="0" presId="urn:microsoft.com/office/officeart/2008/layout/PictureStrips"/>
    <dgm:cxn modelId="{8D5507E3-EFFC-574C-A941-6A088FB30986}" type="presParOf" srcId="{36DCD7B1-B3A7-0647-8F08-E22A83AB5805}" destId="{99424B2E-D756-B944-8FB1-8BA048CC0D62}" srcOrd="3" destOrd="0" presId="urn:microsoft.com/office/officeart/2008/layout/PictureStrips"/>
    <dgm:cxn modelId="{D9E55437-DCE3-8342-B746-762230008D0A}" type="presParOf" srcId="{36DCD7B1-B3A7-0647-8F08-E22A83AB5805}" destId="{AF4D2EF4-701A-A64E-A02B-F25B5E4D8D8D}" srcOrd="4" destOrd="0" presId="urn:microsoft.com/office/officeart/2008/layout/PictureStrips"/>
    <dgm:cxn modelId="{BD32FFC5-A7AE-684E-87CA-4BEBD74CDA23}" type="presParOf" srcId="{AF4D2EF4-701A-A64E-A02B-F25B5E4D8D8D}" destId="{0C1FA40A-1A18-ED48-A237-CE6A3685C3AC}" srcOrd="0" destOrd="0" presId="urn:microsoft.com/office/officeart/2008/layout/PictureStrips"/>
    <dgm:cxn modelId="{CFD68E5B-28CF-644A-863D-08D1FF0B0524}" type="presParOf" srcId="{AF4D2EF4-701A-A64E-A02B-F25B5E4D8D8D}" destId="{ED0EA7E1-CD74-0E44-89E8-835183A6E1C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416A0-982A-5E42-8AB6-78F565DCE019}">
      <dsp:nvSpPr>
        <dsp:cNvPr id="0" name=""/>
        <dsp:cNvSpPr/>
      </dsp:nvSpPr>
      <dsp:spPr>
        <a:xfrm>
          <a:off x="2402298" y="119024"/>
          <a:ext cx="7624315" cy="1474772"/>
        </a:xfrm>
        <a:prstGeom prst="rect">
          <a:avLst/>
        </a:pr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398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solidFill>
                <a:schemeClr val="bg1"/>
              </a:solidFill>
              <a:effectLst/>
            </a:rPr>
            <a:t>Growth strategies, customer service, &amp; sustainability</a:t>
          </a:r>
          <a:endParaRPr lang="en-US" sz="1200" kern="1200" dirty="0"/>
        </a:p>
      </dsp:txBody>
      <dsp:txXfrm>
        <a:off x="2402298" y="119024"/>
        <a:ext cx="7624315" cy="1474772"/>
      </dsp:txXfrm>
    </dsp:sp>
    <dsp:sp modelId="{8879166E-223E-CE4B-9802-655AAA958DCB}">
      <dsp:nvSpPr>
        <dsp:cNvPr id="0" name=""/>
        <dsp:cNvSpPr/>
      </dsp:nvSpPr>
      <dsp:spPr>
        <a:xfrm>
          <a:off x="552885" y="377280"/>
          <a:ext cx="2900036" cy="739874"/>
        </a:xfrm>
        <a:prstGeom prst="rect">
          <a:avLst/>
        </a:pr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31A4E56-F2D6-2948-8862-6D173A89D879}">
      <dsp:nvSpPr>
        <dsp:cNvPr id="0" name=""/>
        <dsp:cNvSpPr/>
      </dsp:nvSpPr>
      <dsp:spPr>
        <a:xfrm>
          <a:off x="2402298" y="1828892"/>
          <a:ext cx="7624315" cy="1474772"/>
        </a:xfrm>
        <a:prstGeom prst="rect">
          <a:avLst/>
        </a:prstGeom>
        <a:noFill/>
        <a:ln w="190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398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solidFill>
                <a:schemeClr val="bg1"/>
              </a:solidFill>
              <a:effectLst/>
            </a:rPr>
            <a:t>Idea generation, intellectual capital, &amp; web-enabled tech</a:t>
          </a:r>
          <a:endParaRPr lang="en-US" sz="1200" kern="1200" dirty="0"/>
        </a:p>
      </dsp:txBody>
      <dsp:txXfrm>
        <a:off x="2402298" y="1828892"/>
        <a:ext cx="7624315" cy="1474772"/>
      </dsp:txXfrm>
    </dsp:sp>
    <dsp:sp modelId="{BA36DC66-A3DF-DF45-ADC5-9BC76E161C72}">
      <dsp:nvSpPr>
        <dsp:cNvPr id="0" name=""/>
        <dsp:cNvSpPr/>
      </dsp:nvSpPr>
      <dsp:spPr>
        <a:xfrm>
          <a:off x="552885" y="2087148"/>
          <a:ext cx="2900036" cy="739874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C1FA40A-1A18-ED48-A237-CE6A3685C3AC}">
      <dsp:nvSpPr>
        <dsp:cNvPr id="0" name=""/>
        <dsp:cNvSpPr/>
      </dsp:nvSpPr>
      <dsp:spPr>
        <a:xfrm>
          <a:off x="2402298" y="3538760"/>
          <a:ext cx="7624315" cy="1474772"/>
        </a:xfrm>
        <a:prstGeom prst="rect">
          <a:avLst/>
        </a:prstGeom>
        <a:noFill/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398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solidFill>
                <a:schemeClr val="bg1"/>
              </a:solidFill>
              <a:effectLst/>
            </a:rPr>
            <a:t>Deliverables, real-time schemas, &amp; management framework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402298" y="3538760"/>
        <a:ext cx="7624315" cy="1474772"/>
      </dsp:txXfrm>
    </dsp:sp>
    <dsp:sp modelId="{ED0EA7E1-CD74-0E44-89E8-835183A6E1CE}">
      <dsp:nvSpPr>
        <dsp:cNvPr id="0" name=""/>
        <dsp:cNvSpPr/>
      </dsp:nvSpPr>
      <dsp:spPr>
        <a:xfrm>
          <a:off x="552885" y="3797016"/>
          <a:ext cx="2900036" cy="739874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ADB54-F1AF-44F8-8ED0-867524639FE1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E2A0-273F-4DCF-AF0B-3CFADE889C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3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5575-CAFE-4A42-A774-E4652BA723C1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DC9BE-8102-4ADA-9C69-422E236104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1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DEA1F5-0E0B-B85B-D1EB-BEBCBED6E5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9933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27EF45-A807-DB68-1EE5-2260524171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9933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A415738-ECED-ED41-CA59-8E7C19FEC18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2566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99194BA-C71C-FB82-7058-42ECFE165A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23533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C9BA2BC-110F-DB84-10C1-221D10134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23533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E7A2705-D148-A99C-16ED-444258463CC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37742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E9B7D98-8661-78D4-B906-E82F8AA1DB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6287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2B64643-487D-62DA-ED87-8BFFC06F47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66287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68C7255-63FE-E78E-F2B6-8C33F2646E5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62918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D3EA25A-8DAD-D356-C0BA-9C67D9A427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59247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BB83F7C-5495-8D46-6D74-3F64F38469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59247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3AEB463-3922-C6AB-FFB8-2EE779519A7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88094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926F0D6-3D6F-CF88-7E9C-73E88C5C4B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7927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A285DCD4-48AB-6937-6F44-D27E776530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97927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CD2BFCC-FEE2-31DA-0E90-6DCCB69F624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313268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091A83-55C5-27FA-B0EE-E6E2092FE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764" y="1306286"/>
            <a:ext cx="10634472" cy="39136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8CE5B613-CC47-7166-1079-72D34B53B9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9010" y="5697791"/>
            <a:ext cx="2953893" cy="221227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300" b="1" cap="all" baseline="0">
                <a:latin typeface="+mj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F6DA3FD6-1913-5628-D35E-F45A79957F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9010" y="5919018"/>
            <a:ext cx="2953893" cy="55060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2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8B334E18-390E-B481-4560-DAEAEF9D71C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184327" y="5697791"/>
            <a:ext cx="3828963" cy="21139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300" b="1" cap="all" baseline="0">
                <a:latin typeface="+mj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B770A94-1A8E-909F-55E5-9098532EFF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184327" y="5919018"/>
            <a:ext cx="3828963" cy="55060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2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4092BB43-4E44-1C9D-48F2-608DECE301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456284" y="5697791"/>
            <a:ext cx="2890149" cy="21139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300" b="1" cap="all" baseline="0">
                <a:latin typeface="+mj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405A4B16-00D8-58AA-3C2E-8351922FC67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456284" y="5919018"/>
            <a:ext cx="2890149" cy="55060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2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B0EFD2-0C64-7216-257E-E1D8C1EDE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5779" y="5477927"/>
            <a:ext cx="3201070" cy="114565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95D4D0-921D-C50F-870D-54595D65E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50201" y="5477927"/>
            <a:ext cx="3163768" cy="114565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2A7F94B-4FAB-8BB3-3ED5-D4AF2AC98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76849" y="5477927"/>
            <a:ext cx="4274022" cy="114565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EC10B0-6B06-05CE-D736-6768A3FB1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910984" y="1314263"/>
            <a:ext cx="0" cy="39117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635BDF-F930-06EB-FDF1-D75067AAD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4086" y="1310948"/>
            <a:ext cx="6257" cy="391581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96A1C0-3AF0-2C45-21BC-04215DB86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274841" y="1318344"/>
            <a:ext cx="0" cy="39076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6C2BD56-DD5B-ABC2-F434-B4AA1E69E2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34926" y="1319323"/>
            <a:ext cx="0" cy="390666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C1CC89FC-4DAE-5807-C0D4-AE935BA2E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28137" y="5063852"/>
            <a:ext cx="3182112" cy="1580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85562B5-D7F8-149B-9F5D-2BF3C3818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69322" y="5063638"/>
            <a:ext cx="4271158" cy="1504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CD8BB4C-02F1-CBAA-42A4-A5A3CDD58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5779" y="5067939"/>
            <a:ext cx="3201074" cy="1580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3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DEA1F5-0E0B-B85B-D1EB-BEBCBED6E5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5539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99194BA-C71C-FB82-7058-42ECFE165A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84081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E9B7D98-8661-78D4-B906-E82F8AA1DB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95651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D3EA25A-8DAD-D356-C0BA-9C67D9A427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09951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4D26AB3E-B10A-4C70-D3AD-491E455811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5539" y="2401271"/>
            <a:ext cx="1048318" cy="715161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14A0669-8D5C-FC6E-1C98-46776596BD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84081" y="2401271"/>
            <a:ext cx="1107754" cy="715160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A60901E3-1C61-B8DC-535F-C5F1CBAA39F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195651" y="2401271"/>
            <a:ext cx="1048318" cy="715161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78ED9BB0-9FB4-8303-16A4-5995D3680D2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809951" y="2401271"/>
            <a:ext cx="1312477" cy="715161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BB687EAD-FB4B-FA9F-E7A8-E8E8CCD5F43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271824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533FEA29-0F2F-A12B-53EB-953304BB2E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90366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9DAA64BE-E8B1-B220-EE5C-550C3D4A0C6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01936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D333D203-FBA0-4BF8-BF83-4CC6D427C2D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116236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72E1DD50-E0B1-C7F5-F912-B0A3F698EAC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71824" y="3649648"/>
            <a:ext cx="1048318" cy="764399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1EC45EE4-79A0-FE4F-9CC8-47B296FEA5F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90366" y="3649648"/>
            <a:ext cx="1107754" cy="76439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2F23D15D-8DCF-EFA9-F68B-1C99F5B7232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501936" y="3649648"/>
            <a:ext cx="1048318" cy="764399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F9AF8195-5929-2D30-026A-6E7FE3FAAC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116236" y="3649648"/>
            <a:ext cx="1147912" cy="764399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126906-4BEC-F0D8-22BD-C6C108D18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845" y="5058410"/>
            <a:ext cx="2622711" cy="7643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27EF45-A807-DB68-1EE5-2260524171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7642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F0CF95-AB40-7CFB-D346-0A33C3A61D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14556" y="5058410"/>
            <a:ext cx="2624328" cy="7643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C9BA2BC-110F-DB84-10C1-221D10134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6043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E368B47-D4FA-1A66-35F1-370E15D01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8880" y="5058410"/>
            <a:ext cx="2624328" cy="7643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2B64643-487D-62DA-ED87-8BFFC06F47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22672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DFE37F-30BF-A89F-B95A-83D7A6BC8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50706" y="5058410"/>
            <a:ext cx="2624328" cy="7643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BB83F7C-5495-8D46-6D74-3F64F38469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241073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ABCB24E-B29D-4CAD-6002-ADBEE7B51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6117" y="2160084"/>
            <a:ext cx="0" cy="292608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C53638E-B4F4-BC5B-4F7B-2632A642F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14556" y="2160084"/>
            <a:ext cx="0" cy="292608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D2369F-A70B-DD0A-2CBB-ED8F8D206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28880" y="2160084"/>
            <a:ext cx="0" cy="292608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CB2B62D-1C66-8947-ADE4-D3372719D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648206" y="2160084"/>
            <a:ext cx="0" cy="292608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FC2EA01-3CC8-9317-AD83-25CAF4172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24219" y="3385635"/>
            <a:ext cx="0" cy="173736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3C9A28-AA60-F592-9922-37514253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104893" y="3385635"/>
            <a:ext cx="0" cy="173736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E6E67FC-CD5C-378F-5A1D-2FEA254C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43545" y="3385635"/>
            <a:ext cx="0" cy="173736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AEFC0F0-A911-503E-F2D1-80A2C2732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962873" y="3385635"/>
            <a:ext cx="0" cy="173736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9F6437-9EF2-9F8E-DAB0-99F3F9809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5896340" y="2160084"/>
            <a:ext cx="265079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8BFBCA3-D3BE-0434-DC7B-4E1D3334D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08504" y="3381429"/>
            <a:ext cx="265079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253FDA-FEA9-EA91-CB3A-429D559AE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8515666" y="2160084"/>
            <a:ext cx="26507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0967671-6CAD-416D-3A6F-0418B751A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3282016" y="2160084"/>
            <a:ext cx="265079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44CF2C2-869D-7484-D18B-922E3312F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670191" y="2160084"/>
            <a:ext cx="26507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2A6F0CA-0A69-92A7-71D7-54DD8B24E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4591679" y="3381429"/>
            <a:ext cx="265079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1E03DD-A47B-70BE-0259-6976F5F28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1970660" y="3381429"/>
            <a:ext cx="26507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065CBF5-8D14-2F85-AF20-B4EE23B18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9830330" y="3381429"/>
            <a:ext cx="26507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577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3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9906B8-0130-4CE3-A402-AD14F694B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764" y="1336981"/>
            <a:ext cx="10634472" cy="507527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DEA1F5-0E0B-B85B-D1EB-BEBCBED6E5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1222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27EF45-A807-DB68-1EE5-2260524171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01222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0FD1A64-5429-B203-D1FD-902607CD1A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566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2EC95D5-1A0A-6660-B6C6-30CA65A3938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502911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99194BA-C71C-FB82-7058-42ECFE165A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34822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C9BA2BC-110F-DB84-10C1-221D10134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34822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D9324C6-8649-EB3C-8916-E1EA3B8915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37742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8" name="Picture Placeholder 5">
            <a:extLst>
              <a:ext uri="{FF2B5EF4-FFF2-40B4-BE49-F238E27FC236}">
                <a16:creationId xmlns:a16="http://schemas.microsoft.com/office/drawing/2014/main" id="{FF90473A-C83D-5DEA-ED9A-7152AD2E5AF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9654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E9B7D98-8661-78D4-B906-E82F8AA1DB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6287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2B64643-487D-62DA-ED87-8BFFC06F47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66287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179D1CF-4097-FC8C-51C1-CE6ECEE017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62918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022FCC6D-3088-C2FB-FC8F-E636A7F53A1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48335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D3EA25A-8DAD-D356-C0BA-9C67D9A427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59247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BB83F7C-5495-8D46-6D74-3F64F38469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59247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806C076-7B20-8C54-8D7C-15B7E32E8B6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88094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3F3E8A8F-E827-C446-AF20-B093FE64571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7732677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926F0D6-3D6F-CF88-7E9C-73E88C5C4B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2068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A285DCD4-48AB-6937-6F44-D27E776530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92068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550EAA6-FAF3-B60B-E55B-E2D09B5B32C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313268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F1B1D02-C803-3AEC-B070-F54F61C0ED5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986020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3030AAA-2CDD-F298-9062-1132B6819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920510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6D0763-9E6E-FF42-0267-56F3338C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63612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6EBB92-E236-06E9-FC5C-300CD3E98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284367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49919DC-1013-927F-4E81-1EBFB7517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44452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2CFA93D-825C-5D1C-6391-7C5F1C82D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769620" y="5399391"/>
            <a:ext cx="1064361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496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martArt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88D67B3A-7763-7946-C85A-D14F3AC99EFB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00100" y="1195388"/>
            <a:ext cx="10591800" cy="5083175"/>
          </a:xfrm>
          <a:ln w="19050"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E0B3DD-01F4-FA08-2C93-4F4AC2329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64841" y="1729157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F56F623-4FDE-B4E0-5A66-17B29BEA10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86612" y="343988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C94380A0-C940-A82F-E9C8-F63EF03D891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67511" y="5128843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04982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estones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FFF060A-09C6-5B83-D598-922FBC00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10291" y="3288744"/>
            <a:ext cx="40962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67118EA-0679-56DB-30AA-15366D841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31055" y="3288744"/>
            <a:ext cx="40962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57D4C26-298D-B369-3923-22B4E0751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436924" y="3288744"/>
            <a:ext cx="409625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524A62-C119-A675-F4F4-B43997BF7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7628" y="3288744"/>
            <a:ext cx="409625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43F9D051-5615-6520-C9FE-2194E5F476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4794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D33364F-212C-47CD-61DB-B968966244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34794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1A2BC30-6C99-2F27-33C0-75369E2DB4B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23854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CC9A1613-1BBF-BD90-BEEE-BD897E9497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21846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5304FCD1-A30E-46B1-D7C8-DE1BE7FFAE8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21846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540769-785D-73F3-BFE4-6B3BD5E5073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7341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4B3A9FF4-06B5-103D-E04A-59C091EC5A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38699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D86C2B1E-2069-E1E8-1D55-F06FEC4025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38699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8F6B4AA-751C-B5D8-6672-3774E22E349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050828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4AE3F56D-0C35-24AD-243F-104C2FD0A1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42703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F7E2EDC6-8ADC-73F3-2B50-F76AAE96B3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42703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FB0834E-950B-9510-9239-74E1A443E8C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664315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126906-4BEC-F0D8-22BD-C6C108D18F9A}"/>
              </a:ext>
            </a:extLst>
          </p:cNvPr>
          <p:cNvSpPr/>
          <p:nvPr userDrawn="1"/>
        </p:nvSpPr>
        <p:spPr>
          <a:xfrm>
            <a:off x="791845" y="5733324"/>
            <a:ext cx="2622711" cy="1558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F0CF95-AB40-7CFB-D346-0A33C3A61D15}"/>
              </a:ext>
            </a:extLst>
          </p:cNvPr>
          <p:cNvSpPr/>
          <p:nvPr userDrawn="1"/>
        </p:nvSpPr>
        <p:spPr>
          <a:xfrm>
            <a:off x="3414556" y="5733324"/>
            <a:ext cx="2624328" cy="1558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E368B47-D4FA-1A66-35F1-370E15D0131A}"/>
              </a:ext>
            </a:extLst>
          </p:cNvPr>
          <p:cNvSpPr/>
          <p:nvPr userDrawn="1"/>
        </p:nvSpPr>
        <p:spPr>
          <a:xfrm>
            <a:off x="6028880" y="5733324"/>
            <a:ext cx="2624328" cy="1558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DFE37F-30BF-A89F-B95A-83D7A6BC8643}"/>
              </a:ext>
            </a:extLst>
          </p:cNvPr>
          <p:cNvSpPr/>
          <p:nvPr userDrawn="1"/>
        </p:nvSpPr>
        <p:spPr>
          <a:xfrm>
            <a:off x="8650706" y="5733324"/>
            <a:ext cx="2624328" cy="1558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482BC64-B49A-DA09-3131-8F5EF49AB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615" y="3300101"/>
            <a:ext cx="1550" cy="245348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B48953-E009-62AA-4880-086254339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35868" y="3288744"/>
            <a:ext cx="1550" cy="245348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C83577-42FC-383D-02D2-51AC91ADB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641737" y="3288744"/>
            <a:ext cx="1550" cy="245348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FA8576-3F2E-23B4-2B15-01C4378C1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7872" y="3288744"/>
            <a:ext cx="1550" cy="2453489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491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45229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295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2.xml" Id="rId3" /><Relationship Type="http://schemas.openxmlformats.org/officeDocument/2006/relationships/theme" Target="/ppt/theme/theme12.xml" Id="rId7" /><Relationship Type="http://schemas.openxmlformats.org/officeDocument/2006/relationships/slideLayout" Target="/ppt/slideLayouts/slideLayout21.xml" Id="rId2" /><Relationship Type="http://schemas.openxmlformats.org/officeDocument/2006/relationships/slideLayout" Target="/ppt/slideLayouts/slideLayout13.xml" Id="rId1" /><Relationship Type="http://schemas.openxmlformats.org/officeDocument/2006/relationships/slideLayout" Target="/ppt/slideLayouts/slideLayout64.xml" Id="rId6" /><Relationship Type="http://schemas.openxmlformats.org/officeDocument/2006/relationships/slideLayout" Target="/ppt/slideLayouts/slideLayout55.xml" Id="rId5" /><Relationship Type="http://schemas.openxmlformats.org/officeDocument/2006/relationships/slideLayout" Target="/ppt/slideLayouts/slideLayout46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4/12/2023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71" r:id="rId4"/>
    <p:sldLayoutId id="2147483669" r:id="rId5"/>
    <p:sldLayoutId id="214748366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13.xml" Id="rId1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/Relationships>
</file>

<file path=ppt/slides/_rels/slide35.xml.rels>&#65279;<?xml version="1.0" encoding="utf-8"?><Relationships xmlns="http://schemas.openxmlformats.org/package/2006/relationships"><Relationship Type="http://schemas.openxmlformats.org/officeDocument/2006/relationships/image" Target="/ppt/media/image7.png" Id="rId8" /><Relationship Type="http://schemas.openxmlformats.org/officeDocument/2006/relationships/image" Target="/ppt/media/image2.svg" Id="rId3" /><Relationship Type="http://schemas.openxmlformats.org/officeDocument/2006/relationships/image" Target="/ppt/media/image62.svg" Id="rId7" /><Relationship Type="http://schemas.openxmlformats.org/officeDocument/2006/relationships/image" Target="/ppt/media/image12.png" Id="rId2" /><Relationship Type="http://schemas.openxmlformats.org/officeDocument/2006/relationships/slideLayout" Target="/ppt/slideLayouts/slideLayout32.xml" Id="rId1" /><Relationship Type="http://schemas.openxmlformats.org/officeDocument/2006/relationships/image" Target="/ppt/media/image53.png" Id="rId6" /><Relationship Type="http://schemas.openxmlformats.org/officeDocument/2006/relationships/image" Target="/ppt/media/image103.svg" Id="rId11" /><Relationship Type="http://schemas.openxmlformats.org/officeDocument/2006/relationships/image" Target="/ppt/media/image44.svg" Id="rId5" /><Relationship Type="http://schemas.openxmlformats.org/officeDocument/2006/relationships/image" Target="/ppt/media/image94.png" Id="rId10" /><Relationship Type="http://schemas.openxmlformats.org/officeDocument/2006/relationships/image" Target="/ppt/media/image35.png" Id="rId4" /><Relationship Type="http://schemas.openxmlformats.org/officeDocument/2006/relationships/image" Target="/ppt/media/image85.svg" Id="rId9" /></Relationships>
</file>

<file path=ppt/slides/_rels/slide44.xml.rels>&#65279;<?xml version="1.0" encoding="utf-8"?><Relationships xmlns="http://schemas.openxmlformats.org/package/2006/relationships"><Relationship Type="http://schemas.openxmlformats.org/officeDocument/2006/relationships/diagramLayout" Target="/ppt/diagrams/layout11.xml" Id="rId3" /><Relationship Type="http://schemas.openxmlformats.org/officeDocument/2006/relationships/diagramData" Target="/ppt/diagrams/data11.xml" Id="rId2" /><Relationship Type="http://schemas.openxmlformats.org/officeDocument/2006/relationships/slideLayout" Target="/ppt/slideLayouts/slideLayout46.xml" Id="rId1" /><Relationship Type="http://schemas.microsoft.com/office/2007/relationships/diagramDrawing" Target="/ppt/diagrams/drawing1.xml" Id="rId6" /><Relationship Type="http://schemas.openxmlformats.org/officeDocument/2006/relationships/diagramColors" Target="/ppt/diagrams/colors11.xml" Id="rId5" /><Relationship Type="http://schemas.openxmlformats.org/officeDocument/2006/relationships/diagramQuickStyle" Target="/ppt/diagrams/quickStyle11.xml" Id="rId4" /></Relationships>
</file>

<file path=ppt/slides/_rels/slide53.xml.rels>&#65279;<?xml version="1.0" encoding="utf-8"?><Relationships xmlns="http://schemas.openxmlformats.org/package/2006/relationships"><Relationship Type="http://schemas.openxmlformats.org/officeDocument/2006/relationships/slideLayout" Target="/ppt/slideLayouts/slideLayout55.xml" Id="rId1" /></Relationships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7568D85A-4482-C446-7874-8779D066F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PROJECT</a:t>
            </a:r>
            <a:r>
              <a:rPr lang="en-US" dirty="0"/>
              <a:t> TIMELINE 1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BCC40CC-6EB0-FDCD-43E7-4D49E10949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F05CE1BC-132C-411A-E0AC-F0E0654DE8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338" name="Text Placeholder 337">
            <a:extLst>
              <a:ext uri="{FF2B5EF4-FFF2-40B4-BE49-F238E27FC236}">
                <a16:creationId xmlns:a16="http://schemas.microsoft.com/office/drawing/2014/main" id="{7BCB781A-EB9C-E148-AE9B-35CF918AAE1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Synergize scalable e-commerce​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E2DFAEA8-8FBA-68A0-26A9-208042F0F1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EC28EBE-6424-C06E-63D9-91CB16EA7A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02</a:t>
            </a:r>
          </a:p>
        </p:txBody>
      </p:sp>
      <p:sp>
        <p:nvSpPr>
          <p:cNvPr id="220" name="Text Placeholder 219">
            <a:extLst>
              <a:ext uri="{FF2B5EF4-FFF2-40B4-BE49-F238E27FC236}">
                <a16:creationId xmlns:a16="http://schemas.microsoft.com/office/drawing/2014/main" id="{D02ACCCE-2A8D-B4B1-8723-EF649541537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lvl="0"/>
            <a:r>
              <a:rPr lang="en-US" dirty="0"/>
              <a:t>Disseminate standardized metrics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6843A16-DAFB-669F-1DA2-BE8B1403E7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34F17B89-C0A6-BBAE-7F92-678445DD51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221" name="Text Placeholder 220">
            <a:extLst>
              <a:ext uri="{FF2B5EF4-FFF2-40B4-BE49-F238E27FC236}">
                <a16:creationId xmlns:a16="http://schemas.microsoft.com/office/drawing/2014/main" id="{2804F502-4625-161C-1D96-93B008ED47B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lvl="0"/>
            <a:r>
              <a:rPr lang="en-US" dirty="0"/>
              <a:t>Coordinate e-business applications​</a:t>
            </a:r>
          </a:p>
          <a:p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960D939-83DA-55B5-A09E-0B008ABCD4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9E9978D-5586-05F5-07DF-3BDCA53216F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222" name="Text Placeholder 221">
            <a:extLst>
              <a:ext uri="{FF2B5EF4-FFF2-40B4-BE49-F238E27FC236}">
                <a16:creationId xmlns:a16="http://schemas.microsoft.com/office/drawing/2014/main" id="{5D63A976-2732-C1EF-DB91-680BA7E1A7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lvl="0"/>
            <a:r>
              <a:rPr lang="en-US" dirty="0"/>
              <a:t>Foster holistically superior methodologies​</a:t>
            </a:r>
          </a:p>
          <a:p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F25AF0A1-9E2E-D0DC-9134-C69F4347CF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1D1064AE-A9F2-203C-E6AA-3A29AD1D621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05</a:t>
            </a:r>
          </a:p>
        </p:txBody>
      </p:sp>
      <p:sp>
        <p:nvSpPr>
          <p:cNvPr id="223" name="Text Placeholder 222">
            <a:extLst>
              <a:ext uri="{FF2B5EF4-FFF2-40B4-BE49-F238E27FC236}">
                <a16:creationId xmlns:a16="http://schemas.microsoft.com/office/drawing/2014/main" id="{8C1B124E-C873-6E70-E36F-95FABCE02CC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lvl="0"/>
            <a:r>
              <a:rPr lang="en-US" dirty="0"/>
              <a:t>Deploy strategic networks with compelling</a:t>
            </a:r>
            <a:br>
              <a:rPr lang="en-US" dirty="0"/>
            </a:br>
            <a:r>
              <a:rPr lang="en-US" dirty="0"/>
              <a:t>e-business needs​</a:t>
            </a:r>
          </a:p>
          <a:p>
            <a:endParaRPr lang="en-US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B83579B1-EC4D-E156-13FF-EE845E16A5B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ROI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4BACD32-F452-4F0B-658D-A542A1896AB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Envision multimedia-based expertise and cross-media growth strategies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AFA2DAEF-663B-8A14-54C6-1C7CFA4D3EB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NICHE MARKETS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5EF1BF89-19E4-2528-0E3A-66132B02F1A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Pursue scalable customer service through sustainable strategies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F34F3F11-0034-2C25-4517-EAA84DC981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SUPPLY CHAINS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93634D6-5BF3-197B-74E4-89F4FAC1F80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Cultivate one-to-one customer service with robust ideas</a:t>
            </a:r>
          </a:p>
        </p:txBody>
      </p:sp>
    </p:spTree>
    <p:extLst>
      <p:ext uri="{BB962C8B-B14F-4D97-AF65-F5344CB8AC3E}">
        <p14:creationId xmlns:p14="http://schemas.microsoft.com/office/powerpoint/2010/main" val="1685077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0BF9-4E3A-F588-D024-20E91F85B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PROJECT</a:t>
            </a:r>
            <a:r>
              <a:rPr lang="en-US" dirty="0"/>
              <a:t> TIMELINE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0AD96-B7D3-7FA8-DEA0-17CE45989C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JAN 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D4D8F-F641-34DE-7A31-CDB96A279B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MAR 01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5C0AF-099D-62E8-A8B3-C73C74BF51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MAY 08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CF16ED-B26B-EB35-F5E7-278D73BD2C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JUL 05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7867A9-5AA3-A65E-D21E-FA415BC901E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Visualize intellectual capital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9533E76-86D0-1F3A-651D-B915EB60A5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Engage top-line web services </a:t>
            </a:r>
            <a:endParaRPr lang="en-Z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B489088-C487-E7ED-E24A-0EC1ACF12B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Maximize timely deliverables</a:t>
            </a:r>
            <a:endParaRPr lang="en-ZA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8CB4F80-15EA-EE1C-955C-2180FB41290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Establish management </a:t>
            </a:r>
            <a:endParaRPr lang="en-ZA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3175FEE-ED6A-D995-50DF-F6AF03FA77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FEB 24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D9C535C-2004-40A6-4DB3-45441A7270E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APR 15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9C27114-9B98-05F1-2C51-A3FD33766E7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JUN 10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E9C35BB-FBE3-581A-549F-7C67FA943B4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AUG 27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31B20A6-548F-6596-ED86-CED0CC909D5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Engage worldwide methodologies </a:t>
            </a:r>
            <a:endParaRPr lang="en-ZA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A66C34E-3B42-2879-68F3-7846EA1A1FB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Cutting-edge deliverables​</a:t>
            </a:r>
            <a:endParaRPr lang="en-ZA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DD3DC88-316C-7F59-D628-8A4F41D50FC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Real-time schemas​</a:t>
            </a:r>
            <a:endParaRPr lang="en-ZA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A55E261-1218-EDD6-1600-0457A09D7DA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Manage framework​</a:t>
            </a:r>
            <a:endParaRPr lang="en-ZA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9C7D1C-B810-E099-3370-DF97666773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CE9318-C230-F469-A21B-280ADB932A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B08B62-754B-F2CE-8C8B-CD19E414574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451C40A-EBFD-D926-FF07-BF0D5A1A84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808229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71FA7-1130-577A-B262-3CFCE4D36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PROJECT</a:t>
            </a:r>
            <a:r>
              <a:rPr lang="en-US" dirty="0"/>
              <a:t> TIMELINE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EC563-7A28-7A64-EF55-8B2D96B8BA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8F0EB2-D253-F76C-B121-CBA49CA5F0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8761A4F-8455-B6EE-0710-C948C881802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Visualize quality intellectual capital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0" name="Picture Placeholder 99" descr="Business Growth with solid fill">
            <a:extLst>
              <a:ext uri="{FF2B5EF4-FFF2-40B4-BE49-F238E27FC236}">
                <a16:creationId xmlns:a16="http://schemas.microsoft.com/office/drawing/2014/main" id="{41A0C35A-B61E-04E0-9A0E-27D0254B9590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046D6-BF6A-92C5-9FA6-A8E0968175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873B32-A536-3384-777E-7E6388EDC2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02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2D4C139-4CA6-061C-30BA-8E451F74D97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Engage worldwide methodologies with web-enabled technologies​</a:t>
            </a:r>
          </a:p>
          <a:p>
            <a:endParaRPr lang="en-US" dirty="0"/>
          </a:p>
        </p:txBody>
      </p:sp>
      <p:pic>
        <p:nvPicPr>
          <p:cNvPr id="101" name="Picture Placeholder 100" descr="Internet Of Things with solid fill">
            <a:extLst>
              <a:ext uri="{FF2B5EF4-FFF2-40B4-BE49-F238E27FC236}">
                <a16:creationId xmlns:a16="http://schemas.microsoft.com/office/drawing/2014/main" id="{58A8FA1F-1699-0217-E33F-6BD26B4D5BFF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FDB83-A3CA-32EC-E835-74D51EC7ED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E7116E-BD93-DD4F-EF8F-9844EF3C0C6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DB0524D-33BC-3B8A-95AC-691DD154BD6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lvl="0"/>
            <a:r>
              <a:rPr lang="en-US" dirty="0"/>
              <a:t>Engage top-line web services with cutting-edge deliverables​</a:t>
            </a:r>
          </a:p>
        </p:txBody>
      </p:sp>
      <p:pic>
        <p:nvPicPr>
          <p:cNvPr id="102" name="Picture Placeholder 101" descr="Social network with solid fill">
            <a:extLst>
              <a:ext uri="{FF2B5EF4-FFF2-40B4-BE49-F238E27FC236}">
                <a16:creationId xmlns:a16="http://schemas.microsoft.com/office/drawing/2014/main" id="{8EF82486-ABDC-A42A-299B-A8456BE72A4B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0006CE-8B99-2B5E-6EC8-AD2659DA48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DFC2536-E65E-7429-0184-98BC0E1C172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1E93091-75D0-8EE7-0CC2-3D13EC5ACA4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lvl="0"/>
            <a:r>
              <a:rPr lang="en-US" dirty="0"/>
              <a:t>Maximize timely deliverables for real-time schemas​</a:t>
            </a:r>
          </a:p>
        </p:txBody>
      </p:sp>
      <p:pic>
        <p:nvPicPr>
          <p:cNvPr id="103" name="Picture Placeholder 102" descr="Checklist with solid fill">
            <a:extLst>
              <a:ext uri="{FF2B5EF4-FFF2-40B4-BE49-F238E27FC236}">
                <a16:creationId xmlns:a16="http://schemas.microsoft.com/office/drawing/2014/main" id="{474E7E93-86E1-4C23-3541-A24692B8DB83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98FC35-D6C3-4969-74AD-CCF9708634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C90BE18-FA27-C57B-C781-3884F580D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05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31D9E72-C932-0F8E-8855-77A99AB3EEF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Establish a management framework from the inside​</a:t>
            </a:r>
          </a:p>
        </p:txBody>
      </p:sp>
      <p:pic>
        <p:nvPicPr>
          <p:cNvPr id="104" name="Picture Placeholder 103" descr="Internet with solid fill">
            <a:extLst>
              <a:ext uri="{FF2B5EF4-FFF2-40B4-BE49-F238E27FC236}">
                <a16:creationId xmlns:a16="http://schemas.microsoft.com/office/drawing/2014/main" id="{1BE8DFCD-9481-C706-BE19-0A45C9032211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68203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martArt Placeholder 3" descr="Smart Art">
            <a:extLst>
              <a:ext uri="{FF2B5EF4-FFF2-40B4-BE49-F238E27FC236}">
                <a16:creationId xmlns:a16="http://schemas.microsoft.com/office/drawing/2014/main" id="{76F81F56-A6CA-FC3A-993F-BF4A2EB43B4B}"/>
              </a:ext>
            </a:extLst>
          </p:cNvPr>
          <p:cNvGraphicFramePr>
            <a:graphicFrameLocks noGrp="1"/>
          </p:cNvGraphicFramePr>
          <p:nvPr>
            <p:ph type="dgm" sz="quarter" idx="10"/>
            <p:extLst>
              <p:ext uri="{D42A27DB-BD31-4B8C-83A1-F6EECF244321}">
                <p14:modId xmlns:p14="http://schemas.microsoft.com/office/powerpoint/2010/main" val="3316199534"/>
              </p:ext>
            </p:extLst>
          </p:nvPr>
        </p:nvGraphicFramePr>
        <p:xfrm>
          <a:off x="800100" y="1195388"/>
          <a:ext cx="10591800" cy="508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6FA35AC-F767-056D-7C15-71EFADB4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PROJECT </a:t>
            </a:r>
            <a:r>
              <a:rPr lang="en-US" dirty="0"/>
              <a:t>OUTLINE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5120183-4F79-ADA2-D72F-2CEA1D311D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171B262-20A9-A34D-42BE-F451F89EB7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AF9F4F2-8C4E-F538-F8AA-1F0B0DCDFE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937324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08C2-932F-2091-74AF-DBCEDACA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PROJECT</a:t>
            </a:r>
            <a:r>
              <a:rPr lang="en-US" dirty="0"/>
              <a:t> MILESTONES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23635-2598-5BD6-341A-7176ADAA6A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39352E-2A1A-CD01-8B52-87D4658C4A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23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3D8E8E-060F-C3C9-7841-D72531C299C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Project development &amp; brainstorming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53AC4-BC03-371A-730F-54C2E54B6D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FEB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84AF88C-45D7-DF15-E056-D1FEB7A63A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24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DA0F2C6-2994-74FE-4F57-7F899502DBC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Creation of product prototype &amp; feedback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973F29-0562-5860-EEFD-25B9D2A6E5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C58BFF-D53E-277D-B405-992C74B80A2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CEF6DE-B7C8-2091-B6FC-BBA4F500A72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Quality assurance review process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FAED0C-8B69-FAD7-4646-39CA5228FE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APR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EB2F24B-56B5-4F50-8EFE-4B0546ACD86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15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14771DC-E7EC-D52E-5F41-B8D0E4C7CED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Product is ready to be sent to market</a:t>
            </a:r>
          </a:p>
        </p:txBody>
      </p:sp>
    </p:spTree>
    <p:extLst>
      <p:ext uri="{BB962C8B-B14F-4D97-AF65-F5344CB8AC3E}">
        <p14:creationId xmlns:p14="http://schemas.microsoft.com/office/powerpoint/2010/main" val="375319160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Theme">
  <a:themeElements>
    <a:clrScheme name="Custom 95">
      <a:dk1>
        <a:srgbClr val="000000"/>
      </a:dk1>
      <a:lt1>
        <a:srgbClr val="FFFFFF"/>
      </a:lt1>
      <a:dk2>
        <a:srgbClr val="93D24F"/>
      </a:dk2>
      <a:lt2>
        <a:srgbClr val="E7E6E6"/>
      </a:lt2>
      <a:accent1>
        <a:srgbClr val="5AB0F1"/>
      </a:accent1>
      <a:accent2>
        <a:srgbClr val="EFB233"/>
      </a:accent2>
      <a:accent3>
        <a:srgbClr val="0CC6D3"/>
      </a:accent3>
      <a:accent4>
        <a:srgbClr val="D9A0DF"/>
      </a:accent4>
      <a:accent5>
        <a:srgbClr val="FF3FFF"/>
      </a:accent5>
      <a:accent6>
        <a:srgbClr val="BAE6F4"/>
      </a:accent6>
      <a:hlink>
        <a:srgbClr val="BAE6F4"/>
      </a:hlink>
      <a:folHlink>
        <a:srgbClr val="EFB233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420931_win32_SL_v8b" id="{962BA849-7D3A-447C-8E0C-C6B8A54EB752}" vid="{8239B2B3-BE63-49D7-8C43-6D1FACD8CE7E}"/>
    </a:ext>
  </a:extLst>
</a:theme>
</file>

<file path=ppt/theme/theme2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3205B5B5-E4F2-4B40-87E8-CEE324BBE578}"/>
</file>

<file path=customXml/itemProps22.xml><?xml version="1.0" encoding="utf-8"?>
<ds:datastoreItem xmlns:ds="http://schemas.openxmlformats.org/officeDocument/2006/customXml" ds:itemID="{EAB0ECE3-6C1E-441C-9C97-D56A5589398E}"/>
</file>

<file path=customXml/itemProps31.xml><?xml version="1.0" encoding="utf-8"?>
<ds:datastoreItem xmlns:ds="http://schemas.openxmlformats.org/officeDocument/2006/customXml" ds:itemID="{AFE6B9FF-7AAE-46D6-8FB9-31527442A887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220</ap:Words>
  <ap:Application>Microsoft Office PowerPoint</ap:Application>
  <ap:PresentationFormat>Widescreen</ap:PresentationFormat>
  <ap:Paragraphs>79</ap:Paragraphs>
  <ap:Slides>5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ap:HeadingPairs>
  <ap:TitlesOfParts>
    <vt:vector baseType="lpstr" size="9">
      <vt:lpstr>Arial</vt:lpstr>
      <vt:lpstr>Calibri</vt:lpstr>
      <vt:lpstr>Century Gothic</vt:lpstr>
      <vt:lpstr>Office Theme</vt:lpstr>
      <vt:lpstr>PROJECT TIMELINE 1</vt:lpstr>
      <vt:lpstr>PROJECT TIMELINE 2</vt:lpstr>
      <vt:lpstr>PROJECT TIMELINE 3</vt:lpstr>
      <vt:lpstr>PROJECT OUTLINE</vt:lpstr>
      <vt:lpstr>PROJECT MILESTONES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2023-03-31T17:52:35Z</dcterms:created>
  <dcterms:modified xsi:type="dcterms:W3CDTF">2023-04-13T06:50:43Z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